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65" r:id="rId4"/>
    <p:sldId id="258" r:id="rId5"/>
    <p:sldId id="259" r:id="rId6"/>
    <p:sldId id="260" r:id="rId7"/>
    <p:sldId id="264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1" autoAdjust="0"/>
    <p:restoredTop sz="94660"/>
  </p:normalViewPr>
  <p:slideViewPr>
    <p:cSldViewPr snapToGrid="0">
      <p:cViewPr varScale="1">
        <p:scale>
          <a:sx n="79" d="100"/>
          <a:sy n="79" d="100"/>
        </p:scale>
        <p:origin x="619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&#1050;&#1085;&#1080;&#1075;&#1072;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&#1050;&#1085;&#1080;&#1075;&#1072;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/>
              <a:t>Формат реализации проекта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37D1-4BC6-9D72-C960151D9426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37D1-4BC6-9D72-C960151D9426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37D1-4BC6-9D72-C960151D9426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dk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Лист1!$A$1:$A$3</c:f>
              <c:strCache>
                <c:ptCount val="3"/>
                <c:pt idx="0">
                  <c:v>Сайт</c:v>
                </c:pt>
                <c:pt idx="1">
                  <c:v>Настольное риложение</c:v>
                </c:pt>
                <c:pt idx="2">
                  <c:v>Мобильное приложение</c:v>
                </c:pt>
              </c:strCache>
            </c:strRef>
          </c:cat>
          <c:val>
            <c:numRef>
              <c:f>Лист1!$B$1:$B$3</c:f>
              <c:numCache>
                <c:formatCode>General</c:formatCode>
                <c:ptCount val="3"/>
                <c:pt idx="0">
                  <c:v>5</c:v>
                </c:pt>
                <c:pt idx="1">
                  <c:v>1</c:v>
                </c:pt>
                <c:pt idx="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37D1-4BC6-9D72-C960151D9426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solidFill>
          <a:schemeClr val="lt1">
            <a:alpha val="78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pattFill prst="dkDnDiag">
      <a:fgClr>
        <a:schemeClr val="lt1">
          <a:lumMod val="95000"/>
        </a:schemeClr>
      </a:fgClr>
      <a:bgClr>
        <a:schemeClr val="lt1"/>
      </a:bgClr>
    </a:patt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/>
              <a:t>Индивидуальная</a:t>
            </a:r>
            <a:r>
              <a:rPr lang="ru-RU" baseline="0"/>
              <a:t> вкладка для группы</a:t>
            </a:r>
            <a:endParaRPr lang="ru-RU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7A36-4356-B375-4D6250B3DE51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7A36-4356-B375-4D6250B3DE51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dk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Лист1!$A$5:$A$6</c:f>
              <c:strCache>
                <c:ptCount val="2"/>
                <c:pt idx="0">
                  <c:v>Заинтересованы</c:v>
                </c:pt>
                <c:pt idx="1">
                  <c:v>Не заинтересованы</c:v>
                </c:pt>
              </c:strCache>
            </c:strRef>
          </c:cat>
          <c:val>
            <c:numRef>
              <c:f>Лист1!$B$5:$B$6</c:f>
              <c:numCache>
                <c:formatCode>General</c:formatCode>
                <c:ptCount val="2"/>
                <c:pt idx="0">
                  <c:v>5</c:v>
                </c:pt>
                <c:pt idx="1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7A36-4356-B375-4D6250B3DE51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solidFill>
          <a:schemeClr val="lt1">
            <a:alpha val="78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pattFill prst="dkDnDiag">
      <a:fgClr>
        <a:schemeClr val="lt1">
          <a:lumMod val="95000"/>
        </a:schemeClr>
      </a:fgClr>
      <a:bgClr>
        <a:schemeClr val="lt1"/>
      </a:bgClr>
    </a:patt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61">
  <cs:axisTitle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categoryAxis>
  <cs:chartArea>
    <cs:lnRef idx="0"/>
    <cs:fillRef idx="0"/>
    <cs:effectRef idx="0"/>
    <cs:fontRef idx="minor">
      <a:schemeClr val="dk1"/>
    </cs:fontRef>
    <cs:spPr>
      <a:pattFill prst="dkDnDiag">
        <a:fgClr>
          <a:schemeClr val="lt1">
            <a:lumMod val="95000"/>
          </a:schemeClr>
        </a:fgClr>
        <a:bgClr>
          <a:schemeClr val="lt1"/>
        </a:bgClr>
      </a:patt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5000"/>
        </a:schemeClr>
      </a:solidFill>
      <a:ln w="9525"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317500" algn="ctr" rotWithShape="0">
          <a:prstClr val="black">
            <a:alpha val="25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20000"/>
          </a:prstClr>
        </a:outerShdw>
      </a:effectLst>
      <a:scene3d>
        <a:camera prst="orthographicFront"/>
        <a:lightRig rig="threePt" dir="t"/>
      </a:scene3d>
      <a:sp3d prstMaterial="matte"/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noFill/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8000"/>
        </a:schemeClr>
      </a:solidFill>
    </cs:spPr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61">
  <cs:axisTitle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categoryAxis>
  <cs:chartArea>
    <cs:lnRef idx="0"/>
    <cs:fillRef idx="0"/>
    <cs:effectRef idx="0"/>
    <cs:fontRef idx="minor">
      <a:schemeClr val="dk1"/>
    </cs:fontRef>
    <cs:spPr>
      <a:pattFill prst="dkDnDiag">
        <a:fgClr>
          <a:schemeClr val="lt1">
            <a:lumMod val="95000"/>
          </a:schemeClr>
        </a:fgClr>
        <a:bgClr>
          <a:schemeClr val="lt1"/>
        </a:bgClr>
      </a:patt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5000"/>
        </a:schemeClr>
      </a:solidFill>
      <a:ln w="9525"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317500" algn="ctr" rotWithShape="0">
          <a:prstClr val="black">
            <a:alpha val="25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20000"/>
          </a:prstClr>
        </a:outerShdw>
      </a:effectLst>
      <a:scene3d>
        <a:camera prst="orthographicFront"/>
        <a:lightRig rig="threePt" dir="t"/>
      </a:scene3d>
      <a:sp3d prstMaterial="matte"/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noFill/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8000"/>
        </a:schemeClr>
      </a:solidFill>
    </cs:spPr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014E-840C-41BC-B50C-CBCA23B5D4C4}" type="datetimeFigureOut">
              <a:rPr lang="ru-RU" smtClean="0"/>
              <a:t>27.10.2023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05E10-0184-4C25-8BF4-FB6F86806FFF}" type="slidenum">
              <a:rPr lang="ru-RU" smtClean="0"/>
              <a:t>‹#›</a:t>
            </a:fld>
            <a:endParaRPr lang="ru-RU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9725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014E-840C-41BC-B50C-CBCA23B5D4C4}" type="datetimeFigureOut">
              <a:rPr lang="ru-RU" smtClean="0"/>
              <a:t>27.10.2023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05E10-0184-4C25-8BF4-FB6F86806FF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34623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014E-840C-41BC-B50C-CBCA23B5D4C4}" type="datetimeFigureOut">
              <a:rPr lang="ru-RU" smtClean="0"/>
              <a:t>27.10.2023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05E10-0184-4C25-8BF4-FB6F86806FF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198157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014E-840C-41BC-B50C-CBCA23B5D4C4}" type="datetimeFigureOut">
              <a:rPr lang="ru-RU" smtClean="0"/>
              <a:t>27.10.2023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05E10-0184-4C25-8BF4-FB6F86806FFF}" type="slidenum">
              <a:rPr lang="ru-RU" smtClean="0"/>
              <a:t>‹#›</a:t>
            </a:fld>
            <a:endParaRPr lang="ru-RU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410077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014E-840C-41BC-B50C-CBCA23B5D4C4}" type="datetimeFigureOut">
              <a:rPr lang="ru-RU" smtClean="0"/>
              <a:t>27.10.2023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05E10-0184-4C25-8BF4-FB6F86806FF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080156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014E-840C-41BC-B50C-CBCA23B5D4C4}" type="datetimeFigureOut">
              <a:rPr lang="ru-RU" smtClean="0"/>
              <a:t>27.10.2023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05E10-0184-4C25-8BF4-FB6F86806FFF}" type="slidenum">
              <a:rPr lang="ru-RU" smtClean="0"/>
              <a:t>‹#›</a:t>
            </a:fld>
            <a:endParaRPr lang="ru-RU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888924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014E-840C-41BC-B50C-CBCA23B5D4C4}" type="datetimeFigureOut">
              <a:rPr lang="ru-RU" smtClean="0"/>
              <a:t>27.10.2023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05E10-0184-4C25-8BF4-FB6F86806FF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7905807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014E-840C-41BC-B50C-CBCA23B5D4C4}" type="datetimeFigureOut">
              <a:rPr lang="ru-RU" smtClean="0"/>
              <a:t>27.10.2023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05E10-0184-4C25-8BF4-FB6F86806FF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967949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014E-840C-41BC-B50C-CBCA23B5D4C4}" type="datetimeFigureOut">
              <a:rPr lang="ru-RU" smtClean="0"/>
              <a:t>27.10.2023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05E10-0184-4C25-8BF4-FB6F86806FF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340255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014E-840C-41BC-B50C-CBCA23B5D4C4}" type="datetimeFigureOut">
              <a:rPr lang="ru-RU" smtClean="0"/>
              <a:t>27.10.2023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05E10-0184-4C25-8BF4-FB6F86806FF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61918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014E-840C-41BC-B50C-CBCA23B5D4C4}" type="datetimeFigureOut">
              <a:rPr lang="ru-RU" smtClean="0"/>
              <a:t>27.10.2023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05E10-0184-4C25-8BF4-FB6F86806FF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35490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014E-840C-41BC-B50C-CBCA23B5D4C4}" type="datetimeFigureOut">
              <a:rPr lang="ru-RU" smtClean="0"/>
              <a:t>27.10.2023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05E10-0184-4C25-8BF4-FB6F86806FF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3423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014E-840C-41BC-B50C-CBCA23B5D4C4}" type="datetimeFigureOut">
              <a:rPr lang="ru-RU" smtClean="0"/>
              <a:t>27.10.2023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05E10-0184-4C25-8BF4-FB6F86806FF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766160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014E-840C-41BC-B50C-CBCA23B5D4C4}" type="datetimeFigureOut">
              <a:rPr lang="ru-RU" smtClean="0"/>
              <a:t>27.10.2023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05E10-0184-4C25-8BF4-FB6F86806FF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508739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014E-840C-41BC-B50C-CBCA23B5D4C4}" type="datetimeFigureOut">
              <a:rPr lang="ru-RU" smtClean="0"/>
              <a:t>27.10.2023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05E10-0184-4C25-8BF4-FB6F86806FF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676402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014E-840C-41BC-B50C-CBCA23B5D4C4}" type="datetimeFigureOut">
              <a:rPr lang="ru-RU" smtClean="0"/>
              <a:t>27.10.2023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05E10-0184-4C25-8BF4-FB6F86806FF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584290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014E-840C-41BC-B50C-CBCA23B5D4C4}" type="datetimeFigureOut">
              <a:rPr lang="ru-RU" smtClean="0"/>
              <a:t>27.10.2023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05E10-0184-4C25-8BF4-FB6F86806FF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07145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990E014E-840C-41BC-B50C-CBCA23B5D4C4}" type="datetimeFigureOut">
              <a:rPr lang="ru-RU" smtClean="0"/>
              <a:t>27.10.2023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EBB05E10-0184-4C25-8BF4-FB6F86806FF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2758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vk.com/away.php?to=https%3A%2F%2Fwww.sravni.ru%2Ftext%2F10-onlajn-kinoteatrov-skolko-stoit-podpiska-i-chto-tam-mozhno-posmotret%2F&amp;cc_key=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13F7C7-4AE3-5AA0-F8EE-216F4E200B6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Проект</a:t>
            </a:r>
            <a:b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«Нити судьбы»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B7707D2-F509-EB4B-98D2-01C2D8947BC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ru-RU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Подготовили </a:t>
            </a:r>
          </a:p>
          <a:p>
            <a:r>
              <a:rPr lang="ru-RU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студенты группы ИСП-431</a:t>
            </a:r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</a:t>
            </a:r>
          </a:p>
          <a:p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Гусарова Алина</a:t>
            </a:r>
          </a:p>
          <a:p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Викулина Светлана</a:t>
            </a:r>
          </a:p>
          <a:p>
            <a:r>
              <a:rPr lang="ru-RU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Омурзакова</a:t>
            </a:r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Даткайым</a:t>
            </a:r>
            <a:endParaRPr lang="ru-RU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Жаворонкова Дарья</a:t>
            </a:r>
          </a:p>
          <a:p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Меркулов Алексей</a:t>
            </a:r>
          </a:p>
        </p:txBody>
      </p:sp>
    </p:spTree>
    <p:extLst>
      <p:ext uri="{BB962C8B-B14F-4D97-AF65-F5344CB8AC3E}">
        <p14:creationId xmlns:p14="http://schemas.microsoft.com/office/powerpoint/2010/main" val="20484563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674B6E1-B9ED-E69C-3B66-37B105E09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«Нити Судьбы»</a:t>
            </a:r>
          </a:p>
        </p:txBody>
      </p:sp>
      <p:pic>
        <p:nvPicPr>
          <p:cNvPr id="12" name="Объект 11">
            <a:extLst>
              <a:ext uri="{FF2B5EF4-FFF2-40B4-BE49-F238E27FC236}">
                <a16:creationId xmlns:a16="http://schemas.microsoft.com/office/drawing/2014/main" id="{942157A5-0704-FF25-549B-5385E54620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8767" b="17914"/>
          <a:stretch/>
        </p:blipFill>
        <p:spPr>
          <a:xfrm>
            <a:off x="684212" y="386946"/>
            <a:ext cx="8438407" cy="437276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604284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047291-89F0-98B1-0323-ABE35082DB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Роли Участников команды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C9536B3-75A6-8E1E-331E-E098E2BB1D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Гусарова Алина: </a:t>
            </a:r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Тим Лидер, Разработчик</a:t>
            </a:r>
          </a:p>
          <a:p>
            <a:r>
              <a:rPr lang="ru-RU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Жаворонкова Дарья:</a:t>
            </a:r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Продакт Менеджер</a:t>
            </a:r>
          </a:p>
          <a:p>
            <a:r>
              <a:rPr lang="ru-RU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Викулина Светлана: </a:t>
            </a:r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Дизайнер</a:t>
            </a:r>
          </a:p>
          <a:p>
            <a:r>
              <a:rPr lang="ru-RU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Омурзакова</a:t>
            </a:r>
            <a:r>
              <a:rPr lang="ru-RU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Даткайым</a:t>
            </a:r>
            <a:r>
              <a:rPr lang="ru-RU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</a:t>
            </a:r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Дизайнер</a:t>
            </a:r>
          </a:p>
          <a:p>
            <a:r>
              <a:rPr lang="ru-RU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Меркулов Алексей:</a:t>
            </a:r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Тестировщик</a:t>
            </a:r>
          </a:p>
        </p:txBody>
      </p:sp>
    </p:spTree>
    <p:extLst>
      <p:ext uri="{BB962C8B-B14F-4D97-AF65-F5344CB8AC3E}">
        <p14:creationId xmlns:p14="http://schemas.microsoft.com/office/powerpoint/2010/main" val="1446386981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BBE8B7-8CA9-7DD1-CA6E-5FF7D1F38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Аналоги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C129A9F7-CA7B-222B-4328-96F26476B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6430" y="863601"/>
            <a:ext cx="3280382" cy="3280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002A437E-B3BE-7B5B-DFC6-9636F8B0407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024" y="863601"/>
            <a:ext cx="3280382" cy="3280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147F13E7-8DBC-26A6-9239-8A0B37A16E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4836" y="863601"/>
            <a:ext cx="3280382" cy="3280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5932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B57A10-9332-74AE-DC1A-29187FA5D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Опрос Аудитории</a:t>
            </a:r>
          </a:p>
        </p:txBody>
      </p:sp>
      <p:graphicFrame>
        <p:nvGraphicFramePr>
          <p:cNvPr id="5" name="Диаграмма 4">
            <a:extLst>
              <a:ext uri="{FF2B5EF4-FFF2-40B4-BE49-F238E27FC236}">
                <a16:creationId xmlns:a16="http://schemas.microsoft.com/office/drawing/2014/main" id="{EAFA156C-436E-8F99-1040-F58A00283CC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39307589"/>
              </p:ext>
            </p:extLst>
          </p:nvPr>
        </p:nvGraphicFramePr>
        <p:xfrm>
          <a:off x="5331311" y="715384"/>
          <a:ext cx="4017084" cy="35842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9" name="Объект 8">
            <a:extLst>
              <a:ext uri="{FF2B5EF4-FFF2-40B4-BE49-F238E27FC236}">
                <a16:creationId xmlns:a16="http://schemas.microsoft.com/office/drawing/2014/main" id="{AE984719-75D1-58EE-C6DB-8FB6E16E55E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21135565"/>
              </p:ext>
            </p:extLst>
          </p:nvPr>
        </p:nvGraphicFramePr>
        <p:xfrm>
          <a:off x="684212" y="715384"/>
          <a:ext cx="4017083" cy="35842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052296788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7F1CEA-1C4A-8904-0478-E7E3D3D3A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Варианты Дизайна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DA86F328-558A-1DEF-7FB3-EFCD6F4F8A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1927" y="336194"/>
            <a:ext cx="4106526" cy="2937578"/>
          </a:xfrm>
          <a:prstGeom prst="rect">
            <a:avLst/>
          </a:prstGeom>
        </p:spPr>
      </p:pic>
      <p:pic>
        <p:nvPicPr>
          <p:cNvPr id="5" name="Объект 4">
            <a:extLst>
              <a:ext uri="{FF2B5EF4-FFF2-40B4-BE49-F238E27FC236}">
                <a16:creationId xmlns:a16="http://schemas.microsoft.com/office/drawing/2014/main" id="{E3A6EC65-1CEF-C49E-8642-E3C31614BF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682742" y="1473740"/>
            <a:ext cx="4123203" cy="2937578"/>
          </a:xfr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C67ADC4-5580-F700-7DCB-C429E237BF7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11"/>
          <a:stretch/>
        </p:blipFill>
        <p:spPr>
          <a:xfrm>
            <a:off x="484317" y="336194"/>
            <a:ext cx="4147687" cy="2937972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0E30C653-5CB5-4E3E-543B-8D319ABCF6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3725" y="863601"/>
            <a:ext cx="4147687" cy="2937579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ED6DF05D-D325-DCBC-FFCE-9A90725AA5C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25132" y="1473740"/>
            <a:ext cx="4236203" cy="2937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761755"/>
      </p:ext>
    </p:extLst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B4D7A7AE-D5DA-3EAF-F850-9EA7F3F446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842" y="480860"/>
            <a:ext cx="4101878" cy="2796905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87BA9BA-3263-50D6-8FB0-C7D7FFCA6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Основные функции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B97F84A3-9D0D-9A86-026C-A592EBB032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5936" y="514976"/>
            <a:ext cx="4101877" cy="312284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2F2875E-8244-2802-B3A9-DD526E7A37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8925" y="1700897"/>
            <a:ext cx="4108925" cy="2916334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21F8F34-8615-DD2A-1EBC-7FAAD6B927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78458" y="1700897"/>
            <a:ext cx="4101877" cy="2916335"/>
          </a:xfrm>
          <a:prstGeom prst="rect">
            <a:avLst/>
          </a:prstGeom>
        </p:spPr>
      </p:pic>
      <p:pic>
        <p:nvPicPr>
          <p:cNvPr id="5" name="Объект 4">
            <a:extLst>
              <a:ext uri="{FF2B5EF4-FFF2-40B4-BE49-F238E27FC236}">
                <a16:creationId xmlns:a16="http://schemas.microsoft.com/office/drawing/2014/main" id="{033587F9-1210-B435-1B3F-8AB8C9A720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6694311" y="3159064"/>
            <a:ext cx="4118546" cy="2916335"/>
          </a:xfrm>
        </p:spPr>
      </p:pic>
    </p:spTree>
    <p:extLst>
      <p:ext uri="{BB962C8B-B14F-4D97-AF65-F5344CB8AC3E}">
        <p14:creationId xmlns:p14="http://schemas.microsoft.com/office/powerpoint/2010/main" val="348125075"/>
      </p:ext>
    </p:extLst>
  </p:cSld>
  <p:clrMapOvr>
    <a:masterClrMapping/>
  </p:clrMapOvr>
  <p:transition spd="slow">
    <p:randomBar dir="vert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28F018-37D4-00F3-AFE5-345526A9E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Источники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3654BF4-C52C-3C46-EC5E-BE126C43DC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 u="sng" dirty="0">
                <a:effectLst/>
                <a:latin typeface="-apple-system"/>
                <a:hlinkClick r:id="rId2"/>
              </a:rPr>
              <a:t>https://www.sravni.ru/text/10-onlajn-kinoteatrov-skolko-stoit-podpiska-i-chto-tam-mozhno-posmotret/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99957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700d1389111482">
            <a:hlinkClick r:id="" action="ppaction://media"/>
            <a:extLst>
              <a:ext uri="{FF2B5EF4-FFF2-40B4-BE49-F238E27FC236}">
                <a16:creationId xmlns:a16="http://schemas.microsoft.com/office/drawing/2014/main" id="{A0639873-4B5D-1B85-E689-F3D6A2404CC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76787" y="2928255"/>
            <a:ext cx="487363" cy="487363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EEBA4C-9500-431D-E1B1-D1ECB0DF1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Спасибо за внимание!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306847D-3C3B-F744-4615-D4A7F7C60B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116" y="486383"/>
            <a:ext cx="4222707" cy="4192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647985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1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Сектор">
  <a:themeElements>
    <a:clrScheme name="Синий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Сектор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Сектор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5965</TotalTime>
  <Words>83</Words>
  <Application>Microsoft Office PowerPoint</Application>
  <PresentationFormat>Широкоэкранный</PresentationFormat>
  <Paragraphs>24</Paragraphs>
  <Slides>9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3" baseType="lpstr">
      <vt:lpstr>-apple-system</vt:lpstr>
      <vt:lpstr>Century Gothic</vt:lpstr>
      <vt:lpstr>Wingdings 3</vt:lpstr>
      <vt:lpstr>Сектор</vt:lpstr>
      <vt:lpstr>Проект «Нити судьбы»</vt:lpstr>
      <vt:lpstr>«Нити Судьбы»</vt:lpstr>
      <vt:lpstr>Роли Участников команды</vt:lpstr>
      <vt:lpstr>Аналоги</vt:lpstr>
      <vt:lpstr>Опрос Аудитории</vt:lpstr>
      <vt:lpstr>Варианты Дизайна</vt:lpstr>
      <vt:lpstr>Основные функции</vt:lpstr>
      <vt:lpstr>Источники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 «Нити судьбы»</dc:title>
  <dc:creator>Далия Юньмэн</dc:creator>
  <cp:lastModifiedBy>Далия Юньмэн</cp:lastModifiedBy>
  <cp:revision>3</cp:revision>
  <dcterms:created xsi:type="dcterms:W3CDTF">2023-10-22T21:30:52Z</dcterms:created>
  <dcterms:modified xsi:type="dcterms:W3CDTF">2023-10-27T08:00:36Z</dcterms:modified>
</cp:coreProperties>
</file>

<file path=docProps/thumbnail.jpeg>
</file>